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63"/>
  </p:handoutMasterIdLst>
  <p:sldIdLst>
    <p:sldId id="256" r:id="rId2"/>
    <p:sldId id="257" r:id="rId3"/>
    <p:sldId id="311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4" r:id="rId25"/>
    <p:sldId id="335" r:id="rId26"/>
    <p:sldId id="336" r:id="rId27"/>
    <p:sldId id="337" r:id="rId28"/>
    <p:sldId id="338" r:id="rId29"/>
    <p:sldId id="339" r:id="rId30"/>
    <p:sldId id="333" r:id="rId31"/>
    <p:sldId id="340" r:id="rId32"/>
    <p:sldId id="341" r:id="rId33"/>
    <p:sldId id="342" r:id="rId34"/>
    <p:sldId id="343" r:id="rId35"/>
    <p:sldId id="344" r:id="rId36"/>
    <p:sldId id="346" r:id="rId37"/>
    <p:sldId id="348" r:id="rId38"/>
    <p:sldId id="347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298" r:id="rId49"/>
    <p:sldId id="297" r:id="rId50"/>
    <p:sldId id="299" r:id="rId51"/>
    <p:sldId id="300" r:id="rId52"/>
    <p:sldId id="301" r:id="rId53"/>
    <p:sldId id="302" r:id="rId54"/>
    <p:sldId id="258" r:id="rId55"/>
    <p:sldId id="303" r:id="rId56"/>
    <p:sldId id="358" r:id="rId57"/>
    <p:sldId id="305" r:id="rId58"/>
    <p:sldId id="306" r:id="rId59"/>
    <p:sldId id="307" r:id="rId60"/>
    <p:sldId id="308" r:id="rId61"/>
    <p:sldId id="310" r:id="rId62"/>
  </p:sldIdLst>
  <p:sldSz cx="9144000" cy="6858000" type="screen4x3"/>
  <p:notesSz cx="10234613" cy="70993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5" autoAdjust="0"/>
    <p:restoredTop sz="94660"/>
  </p:normalViewPr>
  <p:slideViewPr>
    <p:cSldViewPr snapToGrid="0">
      <p:cViewPr varScale="1">
        <p:scale>
          <a:sx n="63" d="100"/>
          <a:sy n="63" d="100"/>
        </p:scale>
        <p:origin x="4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5304" cy="3556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797022" y="0"/>
            <a:ext cx="4435304" cy="35568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11773-42BA-4030-A8F9-E1803ABF3260}" type="datetimeFigureOut">
              <a:rPr lang="ko-KR" altLang="en-US" smtClean="0"/>
              <a:t>2015-02-27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743619"/>
            <a:ext cx="4435304" cy="3556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797022" y="6743619"/>
            <a:ext cx="4435304" cy="3556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0696A-A782-4A3F-B342-7E2FDDBF9D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164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70B49-1B12-4965-96AC-31FF44207D64}" type="datetime1">
              <a:rPr lang="ko-KR" altLang="en-US" smtClean="0"/>
              <a:t>2015-02-27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251520" y="260648"/>
            <a:ext cx="8640960" cy="31683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39552" y="476672"/>
            <a:ext cx="8064896" cy="2736303"/>
          </a:xfrm>
        </p:spPr>
        <p:txBody>
          <a:bodyPr>
            <a:normAutofit/>
          </a:bodyPr>
          <a:lstStyle>
            <a:lvl1pPr algn="ctr">
              <a:defRPr sz="4400" b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787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51520" y="260648"/>
            <a:ext cx="8640960" cy="8640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864096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268760"/>
            <a:ext cx="8640960" cy="482453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80168-C206-4274-A26D-98B287B63FFF}" type="datetime1">
              <a:rPr lang="ko-KR" altLang="en-US" smtClean="0"/>
              <a:t>2015-02-27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207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1520" y="260648"/>
            <a:ext cx="8640960" cy="316835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3573016"/>
            <a:ext cx="8640960" cy="2520280"/>
          </a:xfrm>
        </p:spPr>
        <p:txBody>
          <a:bodyPr anchor="t"/>
          <a:lstStyle>
            <a:lvl1pPr marL="342900" indent="-342900">
              <a:buClr>
                <a:schemeClr val="accent3"/>
              </a:buClr>
              <a:buFont typeface="Wingdings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2B4E9-A202-46F9-AF21-3FFD65978996}" type="datetime1">
              <a:rPr lang="ko-KR" altLang="en-US" smtClean="0"/>
              <a:t>2015-02-27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352928" cy="2880320"/>
          </a:xfrm>
        </p:spPr>
        <p:txBody>
          <a:bodyPr anchor="b"/>
          <a:lstStyle>
            <a:lvl1pPr algn="l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3749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251520" y="260648"/>
            <a:ext cx="8640960" cy="8640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86400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1520" y="1268760"/>
            <a:ext cx="4244280" cy="48574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244280" cy="485740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F7890-716C-4C46-872D-B934FB9DFD5B}" type="datetime1">
              <a:rPr lang="ko-KR" altLang="en-US" smtClean="0"/>
              <a:t>2015-02-27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764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 userDrawn="1"/>
        </p:nvSpPr>
        <p:spPr>
          <a:xfrm>
            <a:off x="251520" y="260648"/>
            <a:ext cx="8640960" cy="8640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86400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268760"/>
            <a:ext cx="424586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51520" y="1916832"/>
            <a:ext cx="4245868" cy="42093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268760"/>
            <a:ext cx="424745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916832"/>
            <a:ext cx="4247455" cy="42093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AF3D9-E2AE-4189-A27D-02B9404373EB}" type="datetime1">
              <a:rPr lang="ko-KR" altLang="en-US" smtClean="0"/>
              <a:t>2015-02-27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206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251520" y="260648"/>
            <a:ext cx="8640960" cy="86409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864000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30A35-72C2-49DE-AEBA-E932EB013CE4}" type="datetime1">
              <a:rPr lang="ko-KR" altLang="en-US" smtClean="0"/>
              <a:t>2015-02-27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516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70E9B-8798-478A-8001-4318086D4593}" type="datetime1">
              <a:rPr lang="ko-KR" altLang="en-US" smtClean="0"/>
              <a:t>2015-02-27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AA05CA-F315-479D-A848-BBFEA4A1F0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071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-9311"/>
            <a:ext cx="9144000" cy="6867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51520" y="252016"/>
            <a:ext cx="8640960" cy="86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268760"/>
            <a:ext cx="8640960" cy="4785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D65280E2-BD6D-4AA2-864E-450077D413AE}" type="datetime1">
              <a:rPr lang="ko-KR" altLang="en-US" smtClean="0"/>
              <a:t>2015-02-27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843808" y="6356350"/>
            <a:ext cx="3456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06AA05CA-F315-479D-A848-BBFEA4A1F0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68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1" hangingPunct="1">
        <a:spcBef>
          <a:spcPct val="0"/>
        </a:spcBef>
        <a:buNone/>
        <a:defRPr sz="3200" b="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www.centos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virtualbox.org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www.python.org/ftp/python/3.4.2/Python-3.4.2.tar.xz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By </a:t>
            </a:r>
            <a:r>
              <a:rPr lang="ko-KR" altLang="en-US" dirty="0" smtClean="0"/>
              <a:t>윤명근</a:t>
            </a:r>
            <a:r>
              <a:rPr lang="en-US" altLang="ko-KR" dirty="0" smtClean="0"/>
              <a:t>, </a:t>
            </a:r>
            <a:r>
              <a:rPr lang="ko-KR" altLang="en-US" dirty="0" smtClean="0"/>
              <a:t>김현봉</a:t>
            </a:r>
            <a:r>
              <a:rPr lang="en-US" altLang="ko-KR" dirty="0"/>
              <a:t>(</a:t>
            </a:r>
            <a:r>
              <a:rPr lang="en-US" altLang="ko-KR" dirty="0" smtClean="0"/>
              <a:t>bong5375@gmail.com)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Intro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198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 Box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Virtual Box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Install </a:t>
            </a:r>
            <a:r>
              <a:rPr lang="ko-KR" altLang="en-US" dirty="0" smtClean="0"/>
              <a:t>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249" y="2467644"/>
            <a:ext cx="4848225" cy="37909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124641" y="5764857"/>
            <a:ext cx="933260" cy="3575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15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 Box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Virtual Box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Finish </a:t>
            </a:r>
            <a:r>
              <a:rPr lang="ko-KR" altLang="en-US" dirty="0" smtClean="0"/>
              <a:t>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249" y="2467644"/>
            <a:ext cx="4848225" cy="37909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124641" y="5764857"/>
            <a:ext cx="933260" cy="3575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7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www.centos.org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접속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메뉴의 </a:t>
            </a:r>
            <a:r>
              <a:rPr lang="en-US" altLang="ko-KR" dirty="0" smtClean="0"/>
              <a:t>Get </a:t>
            </a:r>
            <a:r>
              <a:rPr lang="en-US" altLang="ko-KR" dirty="0" err="1" smtClean="0"/>
              <a:t>CentOS</a:t>
            </a:r>
            <a:r>
              <a:rPr lang="en-US" altLang="ko-KR" dirty="0" smtClean="0"/>
              <a:t> 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967" y="2481100"/>
            <a:ext cx="6920188" cy="37484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172016" y="2631132"/>
            <a:ext cx="609409" cy="32161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8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Everything ISO </a:t>
            </a:r>
            <a:r>
              <a:rPr lang="ko-KR" altLang="en-US" dirty="0" smtClean="0"/>
              <a:t>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967" y="2488875"/>
            <a:ext cx="6920188" cy="37484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410141" y="3888432"/>
            <a:ext cx="1114234" cy="32161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61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링크 중 한 개를 선택하여 파일 다운로드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967" y="2488875"/>
            <a:ext cx="6920188" cy="37484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61967" y="3520218"/>
            <a:ext cx="2562308" cy="271709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95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Virtual box </a:t>
            </a:r>
            <a:r>
              <a:rPr lang="ko-KR" altLang="en-US" dirty="0" smtClean="0"/>
              <a:t>실행 후 새로 만들기 클릭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27" y="2548396"/>
            <a:ext cx="5010662" cy="374843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420525" y="2805843"/>
            <a:ext cx="675100" cy="585057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77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종류를 </a:t>
            </a:r>
            <a:r>
              <a:rPr lang="en-US" altLang="ko-KR" dirty="0" smtClean="0"/>
              <a:t>“Linux“, </a:t>
            </a:r>
            <a:r>
              <a:rPr lang="ko-KR" altLang="en-US" dirty="0" smtClean="0"/>
              <a:t>버전을 </a:t>
            </a:r>
            <a:r>
              <a:rPr lang="en-US" altLang="ko-KR" dirty="0" smtClean="0"/>
              <a:t>“Other Linux(64-bit)”</a:t>
            </a:r>
            <a:r>
              <a:rPr lang="ko-KR" altLang="en-US" dirty="0" smtClean="0"/>
              <a:t>로 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345" y="2589050"/>
            <a:ext cx="44672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가상 </a:t>
            </a:r>
            <a:r>
              <a:rPr lang="ko-KR" altLang="en-US" dirty="0" err="1" smtClean="0"/>
              <a:t>머신의</a:t>
            </a:r>
            <a:r>
              <a:rPr lang="ko-KR" altLang="en-US" dirty="0" smtClean="0"/>
              <a:t> 메모리 사이즈를 임의로 설정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345" y="2589050"/>
            <a:ext cx="44672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01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“</a:t>
            </a:r>
            <a:r>
              <a:rPr lang="ko-KR" altLang="en-US" dirty="0" smtClean="0"/>
              <a:t>지금 가상 하드 드라이브 만들기</a:t>
            </a:r>
            <a:r>
              <a:rPr lang="en-US" altLang="ko-KR" dirty="0" smtClean="0"/>
              <a:t>“ </a:t>
            </a:r>
            <a:r>
              <a:rPr lang="ko-KR" altLang="en-US" dirty="0" smtClean="0"/>
              <a:t>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345" y="2589050"/>
            <a:ext cx="44672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7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VDI(</a:t>
            </a:r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디스크 이미지</a:t>
            </a:r>
            <a:r>
              <a:rPr lang="en-US" altLang="ko-KR" dirty="0" smtClean="0"/>
              <a:t>) </a:t>
            </a:r>
            <a:r>
              <a:rPr lang="ko-KR" altLang="en-US" dirty="0" smtClean="0"/>
              <a:t>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345" y="2569999"/>
            <a:ext cx="46386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수업 목표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Virtual Box - Cent OS </a:t>
            </a:r>
            <a:r>
              <a:rPr lang="ko-KR" altLang="en-US" dirty="0" smtClean="0"/>
              <a:t>설치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Virtual Box </a:t>
            </a:r>
            <a:r>
              <a:rPr lang="ko-KR" altLang="en-US" dirty="0" smtClean="0"/>
              <a:t>설치하기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교내 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Python 3.X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1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동적 할당 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345" y="2569999"/>
            <a:ext cx="46386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3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가상 하드 드라이브의 크기를 설정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6345" y="2569998"/>
            <a:ext cx="46386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1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상단의 설정 버튼 클릭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27" y="2548396"/>
            <a:ext cx="5010662" cy="374843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963672" y="2880136"/>
            <a:ext cx="465327" cy="4091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72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메뉴의 디스플레이 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33" y="2460463"/>
            <a:ext cx="6115050" cy="39243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871333" y="3182964"/>
            <a:ext cx="1061375" cy="4091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35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비디오 메모리를 </a:t>
            </a:r>
            <a:r>
              <a:rPr lang="en-US" altLang="ko-KR" dirty="0" smtClean="0"/>
              <a:t>32MB </a:t>
            </a:r>
            <a:r>
              <a:rPr lang="ko-KR" altLang="en-US" dirty="0" smtClean="0"/>
              <a:t>이상으로 설정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33" y="2460463"/>
            <a:ext cx="6115050" cy="39243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052433" y="3476446"/>
            <a:ext cx="4631067" cy="4091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25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메뉴의 저장소 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33" y="2460463"/>
            <a:ext cx="6115050" cy="39243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909433" y="3476446"/>
            <a:ext cx="934375" cy="4091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75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CD/DVD</a:t>
            </a:r>
            <a:r>
              <a:rPr lang="ko-KR" altLang="en-US" dirty="0" smtClean="0"/>
              <a:t>장치 추가하기 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33" y="2460463"/>
            <a:ext cx="6115050" cy="39243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381499" y="3263900"/>
            <a:ext cx="419101" cy="4171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02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디스크 선택하기 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33" y="2460463"/>
            <a:ext cx="6115050" cy="3924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925" y="3681028"/>
            <a:ext cx="3028950" cy="16668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20857" y="4851766"/>
            <a:ext cx="1344943" cy="4171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4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디스크 선택하기 선택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다운받은 </a:t>
            </a:r>
            <a:r>
              <a:rPr lang="en-US" altLang="ko-KR" dirty="0" smtClean="0"/>
              <a:t>ISO </a:t>
            </a:r>
            <a:r>
              <a:rPr lang="ko-KR" altLang="en-US" dirty="0" smtClean="0"/>
              <a:t>파일 경로 설정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433" y="2460463"/>
            <a:ext cx="6115050" cy="3924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925" y="3681028"/>
            <a:ext cx="3028950" cy="166687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420857" y="4851766"/>
            <a:ext cx="1344943" cy="4171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23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/>
              <a:t>디스크 선택하기 선택 후</a:t>
            </a:r>
            <a:r>
              <a:rPr lang="en-US" altLang="ko-KR" dirty="0"/>
              <a:t>, </a:t>
            </a:r>
            <a:r>
              <a:rPr lang="ko-KR" altLang="en-US" dirty="0"/>
              <a:t>다운받은 </a:t>
            </a:r>
            <a:r>
              <a:rPr lang="en-US" altLang="ko-KR" dirty="0"/>
              <a:t>ISO </a:t>
            </a:r>
            <a:r>
              <a:rPr lang="ko-KR" altLang="en-US" dirty="0"/>
              <a:t>파일 경로 설정</a:t>
            </a:r>
            <a:endParaRPr lang="en-US" altLang="ko-KR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74" y="2473616"/>
            <a:ext cx="6929767" cy="389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1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 Box</a:t>
            </a:r>
            <a:r>
              <a:rPr lang="ko-KR" altLang="en-US" dirty="0" smtClean="0"/>
              <a:t>를 이용하여 </a:t>
            </a:r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Virtual Box</a:t>
            </a:r>
          </a:p>
          <a:p>
            <a:pPr lvl="1"/>
            <a:r>
              <a:rPr lang="en-US" altLang="ko-KR" spc="-150" dirty="0" smtClean="0"/>
              <a:t>Linux, Window, Solaris</a:t>
            </a:r>
            <a:r>
              <a:rPr lang="ko-KR" altLang="en-US" spc="-150" dirty="0" smtClean="0"/>
              <a:t>와 같은 운영체제를 가상으로 돌릴 수 있는</a:t>
            </a:r>
            <a:r>
              <a:rPr lang="en-US" altLang="ko-KR" spc="-150" dirty="0"/>
              <a:t> </a:t>
            </a:r>
            <a:r>
              <a:rPr lang="ko-KR" altLang="en-US" spc="-150" dirty="0" smtClean="0"/>
              <a:t>소프트웨어</a:t>
            </a:r>
            <a:endParaRPr lang="ko-KR" altLang="en-US" spc="-15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1026" name="Picture 2" descr="VirtualBox 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92" y="2473325"/>
            <a:ext cx="7616538" cy="376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776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상단의 시작 버튼 클릭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27" y="2548396"/>
            <a:ext cx="5010662" cy="374843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19272" y="2867436"/>
            <a:ext cx="465327" cy="4091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47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상단의 시작 버튼 클릭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27" y="2548396"/>
            <a:ext cx="5010662" cy="374843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319272" y="2867436"/>
            <a:ext cx="465327" cy="4091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60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Install </a:t>
            </a:r>
            <a:r>
              <a:rPr lang="en-US" altLang="ko-KR" dirty="0" err="1" smtClean="0"/>
              <a:t>CentOS</a:t>
            </a:r>
            <a:r>
              <a:rPr lang="en-US" altLang="ko-KR" dirty="0" smtClean="0"/>
              <a:t> 7 </a:t>
            </a:r>
            <a:r>
              <a:rPr lang="ko-KR" altLang="en-US" dirty="0" smtClean="0"/>
              <a:t>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30350" t="22925" r="30444" b="20476"/>
          <a:stretch/>
        </p:blipFill>
        <p:spPr>
          <a:xfrm>
            <a:off x="2220327" y="2557116"/>
            <a:ext cx="4998617" cy="375799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843808" y="4093028"/>
            <a:ext cx="1133106" cy="34308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55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언어 선택에서 한국어 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28" y="2557117"/>
            <a:ext cx="5022820" cy="37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4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소프트웨어 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28" y="2571328"/>
            <a:ext cx="5022820" cy="377081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167086" y="4113649"/>
            <a:ext cx="1478080" cy="4819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5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GNOME </a:t>
            </a:r>
            <a:r>
              <a:rPr lang="ko-KR" altLang="en-US" dirty="0" err="1" smtClean="0"/>
              <a:t>데스크탑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개발용 도구 </a:t>
            </a:r>
            <a:r>
              <a:rPr lang="ko-KR" altLang="en-US" dirty="0" err="1" smtClean="0"/>
              <a:t>선택후</a:t>
            </a:r>
            <a:r>
              <a:rPr lang="ko-KR" altLang="en-US" dirty="0" smtClean="0"/>
              <a:t> 완료 클릭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28" y="2571328"/>
            <a:ext cx="5198097" cy="378502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104768" y="4824849"/>
            <a:ext cx="2772032" cy="4819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761953" y="5400065"/>
            <a:ext cx="2656472" cy="40383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37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설치 대상 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28" y="2571328"/>
            <a:ext cx="5022820" cy="377081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253658" y="4723249"/>
            <a:ext cx="1478080" cy="48199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02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완료 클릭 후 설치 시작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29" y="2571328"/>
            <a:ext cx="5025450" cy="378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ROOT </a:t>
            </a:r>
            <a:r>
              <a:rPr lang="ko-KR" altLang="en-US" dirty="0" smtClean="0"/>
              <a:t>암호 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29" y="2574949"/>
            <a:ext cx="5035312" cy="378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8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ROOT password </a:t>
            </a:r>
            <a:r>
              <a:rPr lang="ko-KR" altLang="en-US" dirty="0" smtClean="0"/>
              <a:t>입력 후 완료 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30" y="2579712"/>
            <a:ext cx="5035312" cy="378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9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 Box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Virtual Box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en-US" altLang="ko-KR" spc="-150" dirty="0" smtClean="0">
                <a:hlinkClick r:id="rId2"/>
              </a:rPr>
              <a:t>www.virtualbox.org</a:t>
            </a:r>
            <a:r>
              <a:rPr lang="en-US" altLang="ko-KR" spc="-150" dirty="0" smtClean="0"/>
              <a:t> </a:t>
            </a:r>
            <a:r>
              <a:rPr lang="ko-KR" altLang="en-US" spc="-150" dirty="0" smtClean="0"/>
              <a:t>에 접속한 후</a:t>
            </a:r>
            <a:r>
              <a:rPr lang="en-US" altLang="ko-KR" spc="-150" dirty="0" smtClean="0"/>
              <a:t>, </a:t>
            </a:r>
            <a:r>
              <a:rPr lang="ko-KR" altLang="en-US" spc="-150" dirty="0" smtClean="0"/>
              <a:t>메뉴의 </a:t>
            </a:r>
            <a:r>
              <a:rPr lang="en-US" altLang="ko-KR" spc="-150" dirty="0" smtClean="0"/>
              <a:t>Downloads </a:t>
            </a:r>
            <a:r>
              <a:rPr lang="ko-KR" altLang="en-US" spc="-150" dirty="0" smtClean="0"/>
              <a:t>클릭</a:t>
            </a:r>
            <a:endParaRPr lang="ko-KR" altLang="en-US" spc="-15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967" y="2481100"/>
            <a:ext cx="6920188" cy="37484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36650" y="3527903"/>
            <a:ext cx="561976" cy="16462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06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설치 완료 시 </a:t>
            </a:r>
            <a:r>
              <a:rPr lang="ko-KR" altLang="en-US" dirty="0" err="1" smtClean="0"/>
              <a:t>재부팅</a:t>
            </a:r>
            <a:r>
              <a:rPr lang="ko-KR" altLang="en-US" dirty="0" smtClean="0"/>
              <a:t> 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31" y="2562462"/>
            <a:ext cx="5035312" cy="37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4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재부팅</a:t>
            </a:r>
            <a:r>
              <a:rPr lang="ko-KR" altLang="en-US" dirty="0" smtClean="0"/>
              <a:t>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라이선스 정보 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31" y="2562462"/>
            <a:ext cx="5035312" cy="37850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31" y="2562462"/>
            <a:ext cx="5058517" cy="379388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81172" y="3210336"/>
            <a:ext cx="1621027" cy="4091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41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약관 동의 후 완료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31" y="2562462"/>
            <a:ext cx="5035312" cy="37850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860" y="2571252"/>
            <a:ext cx="5625458" cy="37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설정 완료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31" y="2562462"/>
            <a:ext cx="5035312" cy="37850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932" y="2571252"/>
            <a:ext cx="5035314" cy="378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2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“</a:t>
            </a:r>
            <a:r>
              <a:rPr lang="ko-KR" altLang="en-US" dirty="0" smtClean="0"/>
              <a:t>앞으로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31" y="2562462"/>
            <a:ext cx="5035312" cy="37850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933" y="2562462"/>
            <a:ext cx="5016752" cy="379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4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“</a:t>
            </a:r>
            <a:r>
              <a:rPr lang="ko-KR" altLang="en-US" dirty="0" smtClean="0"/>
              <a:t>다음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31" y="2562462"/>
            <a:ext cx="5035312" cy="37850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31" y="2558067"/>
            <a:ext cx="5046088" cy="378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82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로컬 계정의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password </a:t>
            </a:r>
            <a:r>
              <a:rPr lang="ko-KR" altLang="en-US" dirty="0" smtClean="0"/>
              <a:t>입력 후 다음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31" y="2562462"/>
            <a:ext cx="5035312" cy="37850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31" y="2553303"/>
            <a:ext cx="5045869" cy="379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5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Cent OS 7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Cent OS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“Start using </a:t>
            </a:r>
            <a:r>
              <a:rPr lang="en-US" altLang="ko-KR" dirty="0" err="1" smtClean="0"/>
              <a:t>CentOS</a:t>
            </a:r>
            <a:r>
              <a:rPr lang="en-US" altLang="ko-KR" dirty="0" smtClean="0"/>
              <a:t> Linux” </a:t>
            </a:r>
            <a:r>
              <a:rPr lang="ko-KR" altLang="en-US" dirty="0" smtClean="0"/>
              <a:t>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331" y="2562462"/>
            <a:ext cx="5035312" cy="37850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331" y="2562462"/>
            <a:ext cx="5035312" cy="378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교내 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우측 상단의  메뉴에서        클릭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25" t="586" r="12743" b="97505"/>
          <a:stretch/>
        </p:blipFill>
        <p:spPr>
          <a:xfrm>
            <a:off x="3747967" y="1367907"/>
            <a:ext cx="443985" cy="3329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40" y="1799972"/>
            <a:ext cx="7915335" cy="445237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332473" y="1711736"/>
            <a:ext cx="418988" cy="31413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21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교내 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WiFi</a:t>
            </a:r>
            <a:r>
              <a:rPr lang="ko-KR" altLang="en-US" dirty="0" smtClean="0"/>
              <a:t>를 켜고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네트워크 설정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40" y="1799972"/>
            <a:ext cx="7915335" cy="44523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018272" y="2255648"/>
            <a:ext cx="526637" cy="30625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46369" y="3527903"/>
            <a:ext cx="705314" cy="30625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12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 Box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Virtual Box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ko-KR" altLang="en-US" spc="-150" dirty="0" smtClean="0"/>
              <a:t>자신의 </a:t>
            </a:r>
            <a:r>
              <a:rPr lang="en-US" altLang="ko-KR" spc="-150" dirty="0" smtClean="0"/>
              <a:t>OS</a:t>
            </a:r>
            <a:r>
              <a:rPr lang="ko-KR" altLang="en-US" spc="-150" dirty="0" smtClean="0"/>
              <a:t>에 맞는 </a:t>
            </a:r>
            <a:r>
              <a:rPr lang="en-US" altLang="ko-KR" spc="-150" dirty="0" err="1" smtClean="0"/>
              <a:t>virtualbox</a:t>
            </a:r>
            <a:r>
              <a:rPr lang="ko-KR" altLang="en-US" spc="-150" dirty="0" smtClean="0"/>
              <a:t> 다운로드</a:t>
            </a:r>
            <a:endParaRPr lang="ko-KR" altLang="en-US" spc="-15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967" y="2481100"/>
            <a:ext cx="6902790" cy="37390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025145" y="3681028"/>
            <a:ext cx="1489579" cy="3575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76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교내 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네트워크 설정 창에서</a:t>
            </a:r>
            <a:r>
              <a:rPr lang="en-US" altLang="ko-KR" dirty="0"/>
              <a:t> </a:t>
            </a:r>
            <a:r>
              <a:rPr lang="en-US" altLang="ko-KR" dirty="0" smtClean="0"/>
              <a:t>“KMU”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40" y="1799972"/>
            <a:ext cx="7915335" cy="445237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142583" y="3803799"/>
            <a:ext cx="2289748" cy="30625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45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교내 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창이 뜨면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설정 변경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057" y="1799972"/>
            <a:ext cx="6304700" cy="445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1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교내 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창이 뜨면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설정 변경 후 연결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Wi-Fi security : </a:t>
            </a:r>
            <a:r>
              <a:rPr lang="ko-KR" altLang="en-US" dirty="0" smtClean="0"/>
              <a:t>기업용 </a:t>
            </a:r>
            <a:r>
              <a:rPr lang="en-US" altLang="ko-KR" dirty="0" smtClean="0"/>
              <a:t>WPA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WPA2</a:t>
            </a:r>
          </a:p>
          <a:p>
            <a:pPr lvl="1"/>
            <a:r>
              <a:rPr lang="en-US" altLang="ko-KR" dirty="0" smtClean="0"/>
              <a:t>Authentication : PEAP(Protected EAP)</a:t>
            </a:r>
          </a:p>
          <a:p>
            <a:pPr lvl="1"/>
            <a:r>
              <a:rPr lang="en-US" altLang="ko-KR" dirty="0" smtClean="0"/>
              <a:t>“No CA certificate is required” </a:t>
            </a:r>
            <a:r>
              <a:rPr lang="ko-KR" altLang="en-US" dirty="0" smtClean="0"/>
              <a:t>체크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PEAP version : </a:t>
            </a:r>
            <a:r>
              <a:rPr lang="ko-KR" altLang="en-US" dirty="0" smtClean="0"/>
              <a:t>자동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Inner authentication : MSCHAPv2</a:t>
            </a:r>
          </a:p>
          <a:p>
            <a:pPr lvl="1"/>
            <a:r>
              <a:rPr lang="en-US" altLang="ko-KR" dirty="0" smtClean="0"/>
              <a:t>Username : </a:t>
            </a:r>
            <a:r>
              <a:rPr lang="ko-KR" altLang="en-US" dirty="0" smtClean="0"/>
              <a:t>학번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Password : </a:t>
            </a:r>
            <a:r>
              <a:rPr lang="ko-KR" altLang="en-US" dirty="0" smtClean="0"/>
              <a:t>교내 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 </a:t>
            </a:r>
            <a:r>
              <a:rPr lang="ko-KR" altLang="en-US" dirty="0" smtClean="0"/>
              <a:t>비밀번호</a:t>
            </a:r>
            <a:endParaRPr lang="en-US" altLang="ko-KR" dirty="0"/>
          </a:p>
          <a:p>
            <a:pPr lvl="2"/>
            <a:r>
              <a:rPr lang="ko-KR" altLang="en-US" dirty="0" smtClean="0"/>
              <a:t>초기번호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주민등록번호 뒷자리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475" y="2637891"/>
            <a:ext cx="3917021" cy="3574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4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교내 </a:t>
            </a:r>
            <a:r>
              <a:rPr lang="en-US" altLang="ko-KR" dirty="0" err="1" smtClean="0"/>
              <a:t>WiFi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연결된 상태</a:t>
            </a:r>
            <a:r>
              <a:rPr lang="en-US" altLang="ko-KR" dirty="0" smtClean="0"/>
              <a:t>(</a:t>
            </a:r>
            <a:r>
              <a:rPr lang="ko-KR" altLang="en-US" dirty="0" smtClean="0"/>
              <a:t>우측 상단 </a:t>
            </a:r>
            <a:r>
              <a:rPr lang="en-US" altLang="ko-KR" dirty="0" smtClean="0"/>
              <a:t>:     </a:t>
            </a:r>
            <a:r>
              <a:rPr lang="ko-KR" altLang="en-US" dirty="0" smtClean="0"/>
              <a:t>확인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40" y="1799972"/>
            <a:ext cx="7915335" cy="445237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142583" y="3803799"/>
            <a:ext cx="2289748" cy="30625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354614" y="1695970"/>
            <a:ext cx="338958" cy="30625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87" r="12594" b="96995"/>
          <a:stretch/>
        </p:blipFill>
        <p:spPr>
          <a:xfrm>
            <a:off x="3747966" y="1373996"/>
            <a:ext cx="328733" cy="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5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 3.X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(Cent OS)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좌측 상단의 프로그램 </a:t>
            </a:r>
            <a:r>
              <a:rPr lang="en-US" altLang="ko-KR" dirty="0" smtClean="0"/>
              <a:t>– </a:t>
            </a:r>
            <a:r>
              <a:rPr lang="ko-KR" altLang="en-US" dirty="0" err="1" smtClean="0"/>
              <a:t>즐겨찾기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터미널 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40" y="1799972"/>
            <a:ext cx="7915335" cy="445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 3.X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(Cent OS)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문장 입력</a:t>
            </a:r>
            <a:endParaRPr lang="en-US" altLang="ko-KR" dirty="0" smtClean="0"/>
          </a:p>
          <a:p>
            <a:pPr lvl="1"/>
            <a:r>
              <a:rPr lang="en-US" altLang="ko-KR" dirty="0" err="1"/>
              <a:t>s</a:t>
            </a:r>
            <a:r>
              <a:rPr lang="en-US" altLang="ko-KR" dirty="0" err="1" smtClean="0"/>
              <a:t>udo</a:t>
            </a:r>
            <a:r>
              <a:rPr lang="en-US" altLang="ko-KR" dirty="0" smtClean="0"/>
              <a:t> yum install python-tools.x86_64</a:t>
            </a:r>
          </a:p>
          <a:p>
            <a:pPr lvl="1"/>
            <a:r>
              <a:rPr lang="en-US" altLang="ko-KR" dirty="0" err="1" smtClean="0"/>
              <a:t>sudo</a:t>
            </a:r>
            <a:r>
              <a:rPr lang="en-US" altLang="ko-KR" dirty="0" smtClean="0"/>
              <a:t> yum install tk-devel.x86_64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07" y="2435425"/>
            <a:ext cx="5741785" cy="382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8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 3.X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(Cent OS)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문장 입력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wget</a:t>
            </a:r>
            <a:r>
              <a:rPr lang="en-US" altLang="ko-KR" dirty="0" smtClean="0"/>
              <a:t> </a:t>
            </a:r>
            <a:r>
              <a:rPr lang="en-US" altLang="ko-KR" dirty="0" smtClean="0">
                <a:hlinkClick r:id="rId2"/>
              </a:rPr>
              <a:t>https://www.python.org/ftp/python/3.4.2/Python-3.4.2.tar.xz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107" y="2435425"/>
            <a:ext cx="5741785" cy="380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6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 3.X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(Cent OS)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문장 입력</a:t>
            </a:r>
            <a:endParaRPr lang="en-US" altLang="ko-KR" dirty="0" smtClean="0"/>
          </a:p>
          <a:p>
            <a:pPr lvl="1"/>
            <a:r>
              <a:rPr lang="en-US" altLang="ko-KR" dirty="0" err="1"/>
              <a:t>x</a:t>
            </a:r>
            <a:r>
              <a:rPr lang="en-US" altLang="ko-KR" dirty="0" err="1" smtClean="0"/>
              <a:t>z</a:t>
            </a:r>
            <a:r>
              <a:rPr lang="en-US" altLang="ko-KR" dirty="0" smtClean="0"/>
              <a:t> –d Python-3.4.2.tar.xz</a:t>
            </a:r>
          </a:p>
          <a:p>
            <a:pPr lvl="1"/>
            <a:r>
              <a:rPr lang="en-US" altLang="ko-KR" dirty="0" smtClean="0"/>
              <a:t>tar –</a:t>
            </a:r>
            <a:r>
              <a:rPr lang="en-US" altLang="ko-KR" dirty="0" err="1" smtClean="0"/>
              <a:t>xvpf</a:t>
            </a:r>
            <a:r>
              <a:rPr lang="en-US" altLang="ko-KR" dirty="0" smtClean="0"/>
              <a:t> Python-3.4.2.tar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07" y="2435425"/>
            <a:ext cx="5726203" cy="380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4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 3.X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(Cent OS)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문장 입력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cd Python-3.4.2/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07" y="2435425"/>
            <a:ext cx="5726203" cy="380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2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 3.X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(Cent OS)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문장 입력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./configure --prefix=/</a:t>
            </a:r>
            <a:r>
              <a:rPr lang="en-US" altLang="ko-KR" dirty="0" err="1" smtClean="0"/>
              <a:t>usr</a:t>
            </a:r>
            <a:r>
              <a:rPr lang="en-US" altLang="ko-KR" dirty="0" smtClean="0"/>
              <a:t>/local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07" y="2435425"/>
            <a:ext cx="5726203" cy="380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25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 Box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Virtual Box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ko-KR" altLang="en-US" spc="-150" dirty="0" smtClean="0"/>
              <a:t>자신의 </a:t>
            </a:r>
            <a:r>
              <a:rPr lang="en-US" altLang="ko-KR" spc="-150" dirty="0" smtClean="0"/>
              <a:t>OS</a:t>
            </a:r>
            <a:r>
              <a:rPr lang="ko-KR" altLang="en-US" spc="-150" dirty="0" smtClean="0"/>
              <a:t>에 맞는 </a:t>
            </a:r>
            <a:r>
              <a:rPr lang="en-US" altLang="ko-KR" spc="-150" dirty="0" err="1" smtClean="0"/>
              <a:t>virtualbox</a:t>
            </a:r>
            <a:r>
              <a:rPr lang="ko-KR" altLang="en-US" spc="-150" dirty="0" smtClean="0"/>
              <a:t> 다운로드 후</a:t>
            </a:r>
            <a:r>
              <a:rPr lang="en-US" altLang="ko-KR" spc="-150" dirty="0"/>
              <a:t> </a:t>
            </a:r>
            <a:r>
              <a:rPr lang="ko-KR" altLang="en-US" spc="-150" dirty="0" smtClean="0"/>
              <a:t>실행</a:t>
            </a:r>
            <a:endParaRPr lang="ko-KR" altLang="en-US" spc="-15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967" y="2481100"/>
            <a:ext cx="6902790" cy="373901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025145" y="3681028"/>
            <a:ext cx="1489579" cy="3575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 3.X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(Cent OS)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문장 입력</a:t>
            </a:r>
            <a:endParaRPr lang="en-US" altLang="ko-KR" dirty="0" smtClean="0"/>
          </a:p>
          <a:p>
            <a:pPr lvl="1"/>
            <a:r>
              <a:rPr lang="en-US" altLang="ko-KR" dirty="0"/>
              <a:t>m</a:t>
            </a:r>
            <a:r>
              <a:rPr lang="en-US" altLang="ko-KR" dirty="0" smtClean="0"/>
              <a:t>ake</a:t>
            </a:r>
          </a:p>
          <a:p>
            <a:pPr lvl="1"/>
            <a:r>
              <a:rPr lang="en-US" altLang="ko-KR" dirty="0" err="1" smtClean="0"/>
              <a:t>sudo</a:t>
            </a:r>
            <a:r>
              <a:rPr lang="en-US" altLang="ko-KR" dirty="0" smtClean="0"/>
              <a:t> make </a:t>
            </a:r>
            <a:r>
              <a:rPr lang="en-US" altLang="ko-KR" dirty="0" err="1" smtClean="0"/>
              <a:t>altinstall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107" y="2435425"/>
            <a:ext cx="5726203" cy="380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6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 3.X </a:t>
            </a:r>
            <a:r>
              <a:rPr lang="ko-KR" altLang="en-US" dirty="0" smtClean="0"/>
              <a:t>실행</a:t>
            </a:r>
            <a:r>
              <a:rPr lang="en-US" altLang="ko-KR" dirty="0" smtClean="0"/>
              <a:t>(Cent OS)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다음 문장 입력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idle3.4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166" y="2163268"/>
            <a:ext cx="3849234" cy="393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0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 Box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Virtual Box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Next </a:t>
            </a:r>
            <a:r>
              <a:rPr lang="ko-KR" altLang="en-US" dirty="0" smtClean="0"/>
              <a:t>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249" y="2455130"/>
            <a:ext cx="4848225" cy="37909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124641" y="5764857"/>
            <a:ext cx="933260" cy="3575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65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 Box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Virtual Box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Next </a:t>
            </a:r>
            <a:r>
              <a:rPr lang="ko-KR" altLang="en-US" dirty="0" smtClean="0"/>
              <a:t>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249" y="2467644"/>
            <a:ext cx="4848225" cy="37909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124641" y="5764857"/>
            <a:ext cx="933260" cy="3575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32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Virtual Box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Virtual Box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Yes </a:t>
            </a:r>
            <a:r>
              <a:rPr lang="ko-KR" altLang="en-US" dirty="0" smtClean="0"/>
              <a:t>선택</a:t>
            </a:r>
            <a:endParaRPr lang="en-US" altLang="ko-KR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국민대학교 컴퓨터공학부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249" y="2467644"/>
            <a:ext cx="4848225" cy="37909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124641" y="5764857"/>
            <a:ext cx="933260" cy="35757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18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mucs_2014_theme_by_JunhoKim">
  <a:themeElements>
    <a:clrScheme name="국민대 스타일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04F9F"/>
      </a:accent1>
      <a:accent2>
        <a:srgbClr val="FFCE44"/>
      </a:accent2>
      <a:accent3>
        <a:srgbClr val="F3953F"/>
      </a:accent3>
      <a:accent4>
        <a:srgbClr val="A1DAF8"/>
      </a:accent4>
      <a:accent5>
        <a:srgbClr val="95C23D"/>
      </a:accent5>
      <a:accent6>
        <a:srgbClr val="00A470"/>
      </a:accent6>
      <a:hlink>
        <a:srgbClr val="0000FF"/>
      </a:hlink>
      <a:folHlink>
        <a:srgbClr val="800080"/>
      </a:folHlink>
    </a:clrScheme>
    <a:fontScheme name="Windows 8 스타일">
      <a:majorFont>
        <a:latin typeface="Segoe UI"/>
        <a:ea typeface="맑은 고딕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2ndweek_memoryandvariable</Template>
  <TotalTime>53207</TotalTime>
  <Words>920</Words>
  <Application>Microsoft Office PowerPoint</Application>
  <PresentationFormat>화면 슬라이드 쇼(4:3)</PresentationFormat>
  <Paragraphs>252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7" baseType="lpstr">
      <vt:lpstr>맑은 고딕</vt:lpstr>
      <vt:lpstr>Arial</vt:lpstr>
      <vt:lpstr>Calibri</vt:lpstr>
      <vt:lpstr>Segoe UI</vt:lpstr>
      <vt:lpstr>Wingdings</vt:lpstr>
      <vt:lpstr>kmucs_2014_theme_by_JunhoKim</vt:lpstr>
      <vt:lpstr>Intro</vt:lpstr>
      <vt:lpstr>수업 목표</vt:lpstr>
      <vt:lpstr>Virtual Box를 이용하여 Cent OS 설치</vt:lpstr>
      <vt:lpstr>Virtual Box 설치</vt:lpstr>
      <vt:lpstr>Virtual Box 설치</vt:lpstr>
      <vt:lpstr>Virtual Box 설치</vt:lpstr>
      <vt:lpstr>Virtual Box 설치</vt:lpstr>
      <vt:lpstr>Virtual Box 설치</vt:lpstr>
      <vt:lpstr>Virtual Box 설치</vt:lpstr>
      <vt:lpstr>Virtual Box 설치</vt:lpstr>
      <vt:lpstr>Virtual Box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Cent OS 7 설치</vt:lpstr>
      <vt:lpstr>교내 WiFi 설정 방법</vt:lpstr>
      <vt:lpstr>교내 WiFi 설정 방법</vt:lpstr>
      <vt:lpstr>교내 WiFi 설정 방법</vt:lpstr>
      <vt:lpstr>교내 WiFi 설정 방법</vt:lpstr>
      <vt:lpstr>교내 WiFi 설정 방법</vt:lpstr>
      <vt:lpstr>교내 WiFi 설정 방법</vt:lpstr>
      <vt:lpstr>Python 3.X 설치(Cent OS)</vt:lpstr>
      <vt:lpstr>Python 3.X 설치(Cent OS)</vt:lpstr>
      <vt:lpstr>Python 3.X 설치(Cent OS)</vt:lpstr>
      <vt:lpstr>Python 3.X 설치(Cent OS)</vt:lpstr>
      <vt:lpstr>Python 3.X 설치(Cent OS)</vt:lpstr>
      <vt:lpstr>Python 3.X 설치(Cent OS)</vt:lpstr>
      <vt:lpstr>Python 3.X 설치(Cent OS)</vt:lpstr>
      <vt:lpstr>Python 3.X 실행(Cent OS)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Socket Programming</dc:title>
  <dc:creator>PCPCPCPC</dc:creator>
  <cp:lastModifiedBy>yoon myungkeun</cp:lastModifiedBy>
  <cp:revision>164</cp:revision>
  <cp:lastPrinted>2014-12-22T12:01:54Z</cp:lastPrinted>
  <dcterms:created xsi:type="dcterms:W3CDTF">2014-12-22T10:41:09Z</dcterms:created>
  <dcterms:modified xsi:type="dcterms:W3CDTF">2015-02-27T12:59:34Z</dcterms:modified>
</cp:coreProperties>
</file>